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73301" autoAdjust="0"/>
  </p:normalViewPr>
  <p:slideViewPr>
    <p:cSldViewPr snapToGrid="0">
      <p:cViewPr>
        <p:scale>
          <a:sx n="60" d="100"/>
          <a:sy n="60" d="100"/>
        </p:scale>
        <p:origin x="1478" y="610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noFill/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noFill/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noFill/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noFill/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</p:spPr>
        <p:txBody>
          <a:bodyPr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</p:spPr>
        <p:txBody>
          <a:bodyPr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A7EBF5-1DD9-9B43-7791-FBCF9894D3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4450" y="-174538"/>
            <a:ext cx="4692765" cy="703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pic>
        <p:nvPicPr>
          <p:cNvPr id="46" name="Picture Placeholder 45" descr="Unique box icon">
            <a:extLst>
              <a:ext uri="{FF2B5EF4-FFF2-40B4-BE49-F238E27FC236}">
                <a16:creationId xmlns:a16="http://schemas.microsoft.com/office/drawing/2014/main" id="{1420D33F-ACED-46BE-B2DF-C61CB4ABF7C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2608" y="2982740"/>
            <a:ext cx="603504" cy="603504"/>
          </a:xfrm>
        </p:spPr>
      </p:pic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4024925" y="-40497"/>
            <a:ext cx="10784954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5768</TotalTime>
  <Words>889</Words>
  <Application>Microsoft Office PowerPoint</Application>
  <PresentationFormat>Widescreen</PresentationFormat>
  <Paragraphs>292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7</cp:revision>
  <dcterms:created xsi:type="dcterms:W3CDTF">2022-04-20T15:39:56Z</dcterms:created>
  <dcterms:modified xsi:type="dcterms:W3CDTF">2024-05-23T22:32:46Z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